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5DA97-61A4-4039-88C4-BA5E1FEA8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0A8F3E-DEF0-40BE-862D-F84EA24C2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AAA920-D209-4CF7-95CD-5D6614CA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69777-2B78-438A-9594-A7D78519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D07FB-51B9-44D3-9A22-2C57768F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9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F211-5E5B-47B5-B25A-E5AF2A4E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369463-8219-4E46-83D6-91E65FEC1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F70EE-5F4B-4C4D-B00F-D80371D4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0AFDA3-4EBE-4BF4-A36C-0D33C47F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2F9138-F5C5-45D4-82BE-6E244BCE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4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462DA1-7678-451F-8ABE-47ECD7899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D379A-8232-457C-ADE3-DAB7D6978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4EEC3-6579-4D49-8DD5-C7BADC03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C94FB-65C1-478B-B3C8-06992F87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6B37D-C1DB-4BF4-98B8-CD269E43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8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E33B-4C9C-49D2-9BFE-2EB70689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3C0117-47A8-4223-90B7-61FB488D9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33B3F-178D-4605-AB55-82D63900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8D689-CB2F-42C5-B394-8C94BEF06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BBF92-2A3E-4754-837F-2DE9E7EF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1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B4852-5778-43F0-A92A-F54BAA36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4D968-A2C5-4820-A522-4F028EF6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962026-B68B-463F-8971-E3094BC8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66E59-C964-4B30-A73A-16780EFF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CB8DF-8E74-4077-B00F-96FB61F3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4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D2A4-F1E0-476F-B946-0FD49A88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11B09-3C15-41B7-ADE0-1A7921B41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F0CF4B-749F-4BC9-9B52-0C22F56D5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C980DE-B709-42EC-B263-5E0C795F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3D6C10-1D33-4BAD-A50E-FDF2C87F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32B95-BF39-43BE-BB3B-AF29945F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0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67A10-C71A-42A5-98AF-DF2C586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5BAFF-5DC6-4BD6-A2D5-F27ED31FC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7EA03A-D6EF-41AA-A63A-97A5F7388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28582F-672C-4F71-AD23-9EC625E71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FA2792-05A6-44CD-9A22-85C21CC7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4683FE-9133-4EF2-A1B6-FF6E3169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19310E-2748-40D2-9EB2-6C8A774B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6543B6-CD9A-4D14-9906-634416FC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1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000BB-301B-4601-9630-A82DCBF6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EA82EC-A518-4B0F-A3EE-ED7B6050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317F0C-D995-430D-A588-A1388B7D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75DDD5-1C9A-4C3B-BA9A-0959FF4F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2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AB46FB-55D8-4B58-B827-F9ECCD7A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392408-8A59-4C44-BC34-59C728B5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F12865-DB46-4EA0-B821-991AC736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5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27612-89FC-42FF-9DD1-1F55FF0A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FEEF-D30D-4D4E-ADD1-FE4FC69F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DC3F3-6784-4A32-8712-C1B053348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7AB8CC-DB6C-45FB-933E-4797CC53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AA1E9C-136A-49A2-BB6E-F5AEAB25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FDC3E5-3848-4A90-A2B0-55FE8393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5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D201F-0656-462A-96AE-2916844D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8070CE-8024-46BF-A212-21FACF7C0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82FA5B-7268-417E-B3CD-5B86F11CB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CA123B-74C3-4787-850E-2E664E16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F11B9-DDEE-432C-A108-78330652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D7A67E-0763-4BAD-B18B-281F1C0E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DB378-7D79-44B9-93DB-E2939812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5E6F21-D96C-4D9C-80B7-1D416C33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E8ED9-BD7F-43A0-AEFC-6C59EA1E6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FF362-E206-4A9D-A8B7-FCD9BE08F42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25E3DC-0EB0-43E5-8D2F-0A9C64AB0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00A73-53A7-4120-AA53-C216034A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CB9F-2D4B-4B30-BA07-D41F7750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0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ÐÐ°ÑÑÐ¸Ð½ÐºÐ¸ Ð¿Ð¾ Ð·Ð°Ð¿ÑÐ¾ÑÑ Ð¾Ð±Ð¾Ð¸ Ñ Ð½Ð¾ÑÐ°Ð¼Ð¸">
            <a:extLst>
              <a:ext uri="{FF2B5EF4-FFF2-40B4-BE49-F238E27FC236}">
                <a16:creationId xmlns:a16="http://schemas.microsoft.com/office/drawing/2014/main" id="{EBB53B6C-35D5-4070-9920-CE6258F3E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4034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F2170-7AF9-48D2-8041-74E719F60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50" y="453391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 </a:t>
            </a:r>
            <a:r>
              <a:rPr lang="en-US" sz="5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музыки на организм человека	</a:t>
            </a:r>
            <a:endParaRPr lang="ru-RU" sz="51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A30B23-8B4E-4276-B4B4-E957015C1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07300"/>
            <a:ext cx="12191980" cy="2900518"/>
          </a:xfrm>
        </p:spPr>
        <p:txBody>
          <a:bodyPr>
            <a:normAutofit fontScale="25000" lnSpcReduction="20000"/>
          </a:bodyPr>
          <a:lstStyle/>
          <a:p>
            <a:r>
              <a:rPr lang="ru-RU" sz="600">
                <a:solidFill>
                  <a:srgbClr val="FFFFFF"/>
                </a:solidFill>
              </a:rPr>
              <a:t> </a:t>
            </a:r>
          </a:p>
          <a:p>
            <a:pPr algn="r"/>
            <a:r>
              <a:rPr lang="ru-RU" sz="9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Автор:  Аксакова-Хусаенова </a:t>
            </a:r>
          </a:p>
          <a:p>
            <a:pPr algn="r"/>
            <a:r>
              <a:rPr lang="ru-RU" sz="9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Алена Валерьевна</a:t>
            </a:r>
          </a:p>
          <a:p>
            <a:pPr algn="r"/>
            <a:r>
              <a:rPr lang="ru-RU" sz="9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высшей квалификационной категории</a:t>
            </a:r>
          </a:p>
          <a:p>
            <a:pPr algn="r"/>
            <a:r>
              <a:rPr lang="ru-RU" sz="9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"ДМШ №23" Советского района города Казани</a:t>
            </a:r>
          </a:p>
          <a:p>
            <a:endParaRPr lang="ru-RU" sz="9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г.Казань</a:t>
            </a:r>
          </a:p>
          <a:p>
            <a:r>
              <a:rPr lang="ru-RU" sz="7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endParaRPr lang="ru-RU" sz="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79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FFF13B-03B0-4462-A956-92DAD9C4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543" y="39301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D7CE3B-BCEC-47CE-926F-AC54D4377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5" y="278947"/>
            <a:ext cx="9064180" cy="114458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BB2A2FB-EEE2-4201-A47D-1714858E8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343" y="21045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542BB69-65A6-43CC-85D4-057111AFB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11230"/>
              </p:ext>
            </p:extLst>
          </p:nvPr>
        </p:nvGraphicFramePr>
        <p:xfrm>
          <a:off x="486795" y="1375782"/>
          <a:ext cx="5463495" cy="309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hart" r:id="rId4" imgW="7716600" imgH="4365720" progId="Excel.Chart.8">
                  <p:embed/>
                </p:oleObj>
              </mc:Choice>
              <mc:Fallback>
                <p:oleObj name="Chart" r:id="rId4" imgW="7716600" imgH="436572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95" y="1375782"/>
                        <a:ext cx="5463495" cy="309628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D2AABF-B59D-42BB-921B-76DBB4F36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395" y="4626404"/>
            <a:ext cx="8678862" cy="1952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573D7-464A-4381-8F1A-19412461A8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25" y="1456089"/>
            <a:ext cx="4697300" cy="29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854FC7-AE64-46B4-86B8-217AF40DA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1975"/>
            <a:ext cx="8676304" cy="93336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E4D6416B-5702-4571-81AB-A5328FC9F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7938"/>
            <a:ext cx="8529116" cy="234972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82BD1CA-9494-4397-876A-A4CC3B9A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01BB7D0-2FB3-4BA8-A8F7-CD2B4134B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810350"/>
              </p:ext>
            </p:extLst>
          </p:nvPr>
        </p:nvGraphicFramePr>
        <p:xfrm>
          <a:off x="0" y="2357664"/>
          <a:ext cx="5230809" cy="287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hart" r:id="rId5" imgW="8263080" imgH="4530960" progId="Excel.Chart.8">
                  <p:embed/>
                </p:oleObj>
              </mc:Choice>
              <mc:Fallback>
                <p:oleObj name="Chart" r:id="rId5" imgW="8263080" imgH="453096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57664"/>
                        <a:ext cx="5230809" cy="287292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9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406AFDC-B162-4CF5-809E-988918A0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" b="-313"/>
          <a:stretch>
            <a:fillRect/>
          </a:stretch>
        </p:blipFill>
        <p:spPr bwMode="auto">
          <a:xfrm>
            <a:off x="6393244" y="3475475"/>
            <a:ext cx="5426764" cy="197255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D5B7AC-E6A8-4AB3-A44F-9C6305DDB4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28" y="127776"/>
            <a:ext cx="4685736" cy="31277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1CFF39-EB15-47C3-A21A-42801BE95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720" y="782395"/>
            <a:ext cx="6050280" cy="2222061"/>
          </a:xfrm>
          <a:prstGeom prst="rect">
            <a:avLst/>
          </a:prstGeom>
        </p:spPr>
      </p:pic>
      <p:pic>
        <p:nvPicPr>
          <p:cNvPr id="819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4EB1FCF7-3538-4882-AF8E-434C1F829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171" y="3906883"/>
            <a:ext cx="3668449" cy="24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9154D5-7E74-4A5F-9B6C-2CD7449FBA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DC668-A2DC-42A0-904A-FC8D89E3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814" y="132897"/>
            <a:ext cx="3806371" cy="1304018"/>
          </a:xfrm>
        </p:spPr>
        <p:txBody>
          <a:bodyPr/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EA5A59-FA1A-4F6B-B558-696ED9764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107671"/>
            <a:ext cx="12192000" cy="21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DA5B6-018E-469D-BFFF-6A6C1A95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385" y="-140495"/>
            <a:ext cx="3675743" cy="1016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7CDF75-400B-4421-8763-C04F078DE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77" y="777534"/>
            <a:ext cx="6846168" cy="26514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87DEEE-4024-4DD3-B8A0-FA0C05915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74" y="3491820"/>
            <a:ext cx="6734175" cy="3200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709205-3ED2-46A0-8E2B-955575E38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742" y="896087"/>
            <a:ext cx="5092581" cy="51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½Ð¾ÑÑ">
            <a:extLst>
              <a:ext uri="{FF2B5EF4-FFF2-40B4-BE49-F238E27FC236}">
                <a16:creationId xmlns:a16="http://schemas.microsoft.com/office/drawing/2014/main" id="{CB79D365-CE3C-48F6-96A5-A9E960DC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2" y="709317"/>
            <a:ext cx="5426764" cy="21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D3CFD2-BD07-4ECC-9840-393F19884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164" y="4189035"/>
            <a:ext cx="5896116" cy="195465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F24140-57D3-4133-B7DB-599493E64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637" y="181072"/>
            <a:ext cx="6112992" cy="49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ÐÐ°ÑÑÐ¸Ð½ÐºÐ¸ Ð¿Ð¾ Ð·Ð°Ð¿ÑÐ¾ÑÑ ÑÐ¾Ð½ Ð½Ð° ÑÐ°Ð±Ð¾ÑÐ¸Ð¹ ÑÑÐ¾Ð» Ð¼ÑÐ·ÑÐºÐ°Ð»ÑÐ½ÑÐµ Ð½Ð¾ÑÑ">
            <a:extLst>
              <a:ext uri="{FF2B5EF4-FFF2-40B4-BE49-F238E27FC236}">
                <a16:creationId xmlns:a16="http://schemas.microsoft.com/office/drawing/2014/main" id="{0DB0EE8D-C81F-4BCC-B876-4A1EBD359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A6B979F-AADA-41DF-A962-914E73FD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700" y="2651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93689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C7010-2509-4DA4-A778-4D0393D8AD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D312D-79D1-413C-961E-2F49E9C5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solidFill>
                  <a:srgbClr val="FFFFFF"/>
                </a:solidFill>
              </a:rPr>
              <a:t>                            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BFCE8-858A-483B-9820-CFE9BB60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68" y="875831"/>
            <a:ext cx="6422532" cy="5106338"/>
          </a:xfrm>
        </p:spPr>
        <p:txBody>
          <a:bodyPr anchor="ctr">
            <a:no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1</a:t>
            </a:r>
            <a:r>
              <a:rPr lang="ru-RU" sz="2000" b="1" dirty="0">
                <a:solidFill>
                  <a:srgbClr val="FFFFFF"/>
                </a:solidFill>
              </a:rPr>
              <a:t>. 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Актуальность  темы                                                                                                                   </a:t>
            </a:r>
          </a:p>
          <a:p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часть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Влияние музыки на организм и здоровье человека                           </a:t>
            </a:r>
          </a:p>
          <a:p>
            <a:pPr lvl="0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и организм человека                                                                           </a:t>
            </a:r>
          </a:p>
          <a:p>
            <a:pPr lvl="0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Положительное влияние  музыки                                                                 </a:t>
            </a:r>
          </a:p>
          <a:p>
            <a:pPr lvl="0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Отрицательное влияние  музыки                                                                 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Исследования                                                                                                           </a:t>
            </a:r>
          </a:p>
          <a:p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Заключение                                                                                                             </a:t>
            </a:r>
          </a:p>
          <a:p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Приложение   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Использование знаний о влиянии музыки для улучшения здоровья    </a:t>
            </a:r>
          </a:p>
          <a:p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Библиографический  список                                                                   </a:t>
            </a:r>
            <a:endParaRPr lang="ru-RU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7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ÐÐ°ÑÑÐ¸Ð½ÐºÐ¸ Ð¿Ð¾ Ð·Ð°Ð¿ÑÐ¾ÑÑ Ð¾Ð±Ð¾Ð¸ Ñ Ð½Ð¾ÑÐ°Ð¼Ð¸">
            <a:extLst>
              <a:ext uri="{FF2B5EF4-FFF2-40B4-BE49-F238E27FC236}">
                <a16:creationId xmlns:a16="http://schemas.microsoft.com/office/drawing/2014/main" id="{4AB65F47-0E59-4EEA-8F6B-56F46D403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52"/>
            <a:ext cx="12192000" cy="68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ED7D0-958D-47F7-ADD3-37D6E133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377" y="-423531"/>
            <a:ext cx="3391074" cy="78051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C359B-A2E0-491F-B77C-72566B34D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069"/>
            <a:ext cx="7190680" cy="6254841"/>
          </a:xfrm>
        </p:spPr>
        <p:txBody>
          <a:bodyPr anchor="t">
            <a:normAutofit fontScale="92500" lnSpcReduction="10000"/>
          </a:bodyPr>
          <a:lstStyle/>
          <a:p>
            <a:pPr marL="457200" lvl="1" indent="0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Актуальность темы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музыка влияет на человека?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способности музыки воздействовать на человеческое сознание было известно еще нашим предкам. Многие древнейшие учения содержат в себе различные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yтвеpждения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опыт, накопленный тысячелетиями, воздействия музыки на животных, растения и человека. В древности выделяли 3 направления влияния музыки на человеческий организм: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дyховнyю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сущность человека; 2) на интеллект; 3) на физическое тело.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накапливаются научные данные, подтверждающие знания древних о том, что музыка - мощнейший источник энергий, влияющих на человека.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русский хирург академик Б. Петровский использовал музыку во время сложных операций: согласно его наблюдениям, под воздействием музыки организм начинает работать более гармонично.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Московском центре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Эйдос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музыкальная терапия используется для лечения сахарного диабета. Было установлено, что между уровнем сахара в крови и психическим состоянием существует прямая связь. В этом большую помощь оказывают звуки природных шумов: прибоя, пения птиц, рокота океанских волн, раскатов грома, шума дождя.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Мелодии помогают успокаивать измотанную суетой нервную систему, врачуют психику не хуже таблеток и микстур.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может вспомнить момент, когда любимая мелодия исправляла настроение, когда начинавшее болеть сердце под воздействием музыки успокаивалось, а повышенное давление приходило в норму.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музыки может быть как положительным, так и отрицательным. Она может излечивать, или наоборот, приносить вред.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музыка может взбудоражить и возбудить, успокоить и умиротворить, вылечить или нанести вред здоровью.</a:t>
            </a:r>
          </a:p>
          <a:p>
            <a:endParaRPr lang="ru-RU" sz="700" dirty="0"/>
          </a:p>
        </p:txBody>
      </p:sp>
      <p:sp>
        <p:nvSpPr>
          <p:cNvPr id="33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EF4149-0FF7-4EF9-98D4-2999C09927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914" y="760562"/>
            <a:ext cx="5281112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3334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842DC0-1686-404E-B20C-33AE247C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848" y="0"/>
            <a:ext cx="6394152" cy="685800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DAE35-C770-4DE7-AB3F-A63A3FF5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55" y="-226268"/>
            <a:ext cx="4803636" cy="13116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     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Основная часть: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B2835C5-D3D4-42F6-9885-BEDECEF93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6688" y="1384994"/>
            <a:ext cx="6096000" cy="23767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CE2A69-9923-4B4C-951F-E7F83EF0A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7" y="3761780"/>
            <a:ext cx="6096000" cy="20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7D3D62-D116-4581-946D-462EBF3A56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24" y="783167"/>
            <a:ext cx="5291666" cy="5291666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D1DB6E3-66C6-4648-BAA1-1848E75CA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6790" y="1422400"/>
            <a:ext cx="6605210" cy="43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FCD9F0-248A-47E3-BAB8-0D3A05913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35" y="490650"/>
            <a:ext cx="7411401" cy="5876699"/>
          </a:xfrm>
          <a:prstGeom prst="rect">
            <a:avLst/>
          </a:prstGeom>
        </p:spPr>
      </p:pic>
      <p:pic>
        <p:nvPicPr>
          <p:cNvPr id="2050" name="Picture 2" descr="ÐÐ°ÑÑÐ¸Ð½ÐºÐ¸ Ð¿Ð¾ Ð·Ð°Ð¿ÑÐ¾ÑÑ ÐºÑÑÑ ÐºÐ¾Ð±ÐµÐ¹Ð½ Ñ Ð³Ð¸ÑÐ°ÑÐ¾Ð¹">
            <a:extLst>
              <a:ext uri="{FF2B5EF4-FFF2-40B4-BE49-F238E27FC236}">
                <a16:creationId xmlns:a16="http://schemas.microsoft.com/office/drawing/2014/main" id="{377CA13B-DC78-4AED-9EB8-64F79A25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8605" y="0"/>
            <a:ext cx="3683395" cy="51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3BAEB840-DDBD-47EE-9476-7F106498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2837" y="3850372"/>
            <a:ext cx="4609164" cy="30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7441C4-A118-412F-B36E-A7F886DE3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7030"/>
            <a:ext cx="6932632" cy="5646056"/>
          </a:xfrm>
          <a:prstGeom prst="rect">
            <a:avLst/>
          </a:prstGeom>
        </p:spPr>
      </p:pic>
      <p:pic>
        <p:nvPicPr>
          <p:cNvPr id="4098" name="Picture 2" descr="ÐÐ°ÑÑÐ¸Ð½ÐºÐ¸ Ð¿Ð¾ Ð·Ð°Ð¿ÑÐ¾ÑÑ papa roach concert">
            <a:extLst>
              <a:ext uri="{FF2B5EF4-FFF2-40B4-BE49-F238E27FC236}">
                <a16:creationId xmlns:a16="http://schemas.microsoft.com/office/drawing/2014/main" id="{D91EF7B1-C594-492C-A15B-5D8F95D5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32" y="26705"/>
            <a:ext cx="5386221" cy="34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bring me the horizon">
            <a:extLst>
              <a:ext uri="{FF2B5EF4-FFF2-40B4-BE49-F238E27FC236}">
                <a16:creationId xmlns:a16="http://schemas.microsoft.com/office/drawing/2014/main" id="{A5698AEE-26B8-401A-9988-7E406A48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037" y="3167742"/>
            <a:ext cx="5414963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User\Desktop\Downloads\20180330_162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8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5ABB-87A3-4D84-884C-467BAC76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943" y="-290285"/>
            <a:ext cx="52578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ED8DFCD-CA66-4611-BF40-F31E18858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7942" y="713632"/>
            <a:ext cx="9390744" cy="306045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8224B9C-D248-4BB8-82F8-7AC3479D2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315" y="36025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106F68D-6177-4DB5-8186-FF37CCEE3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88918"/>
              </p:ext>
            </p:extLst>
          </p:nvPr>
        </p:nvGraphicFramePr>
        <p:xfrm>
          <a:off x="5254171" y="3945588"/>
          <a:ext cx="5776666" cy="291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hart" r:id="rId4" imgW="7703640" imgH="4239000" progId="Excel.Chart.8">
                  <p:embed/>
                </p:oleObj>
              </mc:Choice>
              <mc:Fallback>
                <p:oleObj name="Chart" r:id="rId4" imgW="7703640" imgH="423900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171" y="3945588"/>
                        <a:ext cx="5776666" cy="29124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785EE0-9C14-4471-BC55-49E834557D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42" y="3945589"/>
            <a:ext cx="3352802" cy="28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174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Chart</vt:lpstr>
      <vt:lpstr>Методическая работа    Влияние музыки на организм человека </vt:lpstr>
      <vt:lpstr>                            Оглавление:</vt:lpstr>
      <vt:lpstr>                              Введение: </vt:lpstr>
      <vt:lpstr>                          Основная часть: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Исследования:</vt:lpstr>
      <vt:lpstr>Презентация PowerPoint</vt:lpstr>
      <vt:lpstr>Презентация PowerPoint</vt:lpstr>
      <vt:lpstr>Презентация PowerPoint</vt:lpstr>
      <vt:lpstr>Заключение:</vt:lpstr>
      <vt:lpstr>Приложение: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работа    Влияние музыки на организм человека </dc:title>
  <dc:creator>Acer</dc:creator>
  <cp:lastModifiedBy>Uzer</cp:lastModifiedBy>
  <cp:revision>8</cp:revision>
  <dcterms:created xsi:type="dcterms:W3CDTF">2018-11-05T01:31:06Z</dcterms:created>
  <dcterms:modified xsi:type="dcterms:W3CDTF">2018-11-29T07:33:46Z</dcterms:modified>
</cp:coreProperties>
</file>